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47E5"/>
    <a:srgbClr val="FFE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2"/>
    <p:restoredTop sz="94625"/>
  </p:normalViewPr>
  <p:slideViewPr>
    <p:cSldViewPr snapToGrid="0">
      <p:cViewPr>
        <p:scale>
          <a:sx n="145" d="100"/>
          <a:sy n="145" d="100"/>
        </p:scale>
        <p:origin x="264" y="-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60007" cy="6000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00BE2-BB53-F943-AB23-593B1BB53834}" type="datetimeFigureOut">
              <a:t>27/08/25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A742C-0C2E-294C-A569-62879B22AE9D}" type="slidenum">
              <a:rPr lang="en-IT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4921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A742C-0C2E-294C-A569-62879B22AE9D}" type="slidenum">
              <a:rPr lang="en-IT"/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3723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A742C-0C2E-294C-A569-62879B22AE9D}" type="slidenum">
              <a:rPr lang="it-IT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664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60257-E5F7-4860-0220-978D9B472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546A9B-DC11-64F1-65B6-E4088E5B88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86A17-17F0-6DA6-81CA-A72AFF6AA0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CE6FC-436A-1F47-8B77-0D016462E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E293A-5490-FCA8-CA33-F3FB686E4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67753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DFD1B-6BB2-860F-08E9-4BCC5F77B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52E760-FCE6-D2F1-A985-76385659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DC2CD-F137-CD95-8037-C509E80016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80C91-9977-A9E9-F6F1-D517DC4CC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2EDF8-360B-E1C6-176F-CF90F5D25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57070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8B40CC-7628-AE8F-9D61-FC2C755FFF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4E9B8C-7EF0-3F96-D57D-01038CD23D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34A19-1BCB-7411-7BE1-882FE5FFB1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F15F7-190E-3930-8A6C-94712C3F2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45313-4B68-36CB-AC61-976C7E3C0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9560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F1961-2600-5AAA-8DBF-4E7999649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D56A3-6D59-6C72-25E7-42D639DB5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8E97F-1BB6-DF92-B619-A0F18275CE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8BEBD-A808-D944-D1D6-C00CD89E3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FD40-FCE5-CAC6-E50D-7AEDC3B32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2353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2F1D8-5D60-B385-1B72-1D9D760D7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5AA03-CFAF-5967-71F1-5AB4F6DF3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421D6-AF56-9771-FCFD-BA5D053A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B002E-2848-D69E-186C-23D6F7E59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104AA-06CA-0EDE-AF2F-31FA2713A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5916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F0547-A5E1-DABB-AD91-D47161100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F40BA-27C5-291B-7C89-46E34BE68F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A29319-4037-4B22-D8BB-3E1CA2869D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07F77-F85F-F540-50E7-CDCD05A255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52699-5402-E998-E722-0F5D224D4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FCC06F-5DF7-A445-816A-B55CED00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384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79E43-CA93-C724-F968-995889E7A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2F987-FB55-D1AB-ABB7-651FF867F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910593-52B8-41C3-0E2D-13347E4A23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6080F8-2F2D-18AB-C968-0F988DF110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B79146-BAFF-DD8B-9C7C-4AEDABCFDE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D589B-E7AD-33CC-44F1-582F66C845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778B45-D7DD-239E-AA7B-D2DD6A56F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D0A2D3-BF80-6651-1581-949930C9F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0681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4DA93-E811-3301-2288-7A736FE2D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600CBE-767C-5981-03B1-BE2DFFA7B9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2475D3-4D7D-1FE5-DEBF-68A4DE5EC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2FD7F4-5841-010D-C029-973C77BDD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63309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0368DF-FA97-7648-A896-4717436C10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E6D29B-C95A-208E-1294-1C4241843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048BE0-C448-81FC-DBA5-E9C81435B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0091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5A7C0-3D06-2E7C-25D5-9A333B6F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C5DFB-F60C-87ED-3F6A-0F1F84236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25896-D661-C6E7-155C-E4BE1D4C7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D418BC-D1A5-9E9E-37FD-59D40E2EEE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C9A79-7111-102C-236C-53A8ADDF8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9D1C0F-97AA-15CE-05C7-F06A3C0D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97145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93547-0511-0F04-2E12-5B52BC6DF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962367-FA56-3EF0-8AA8-094469AF8F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7F0EAE-4049-5C0A-5CD9-AB9D57119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E97D58-9A25-8904-45AA-CFE21232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C2081C-95E5-F148-83EB-ABCD83D33776}" type="datetimeFigureOut">
              <a:rPr lang="en-IT"/>
              <a:t>8/27/25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A3987E-E30A-52D7-7F91-A4D9F8F6C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881D4-40E1-916B-C1FC-FF13DDFA8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90C1-9DB3-6C4F-9162-CEEBAA9FC60B}" type="slidenum">
              <a:rPr lang="en-IT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9142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262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1F896-FCF7-17BF-6590-0D4EBB6F1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2C994BB-DF6D-8D1B-0393-0D10CFE4F6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DBE18CD-42F4-8045-0A86-62FC8DDC1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910" y="451262"/>
            <a:ext cx="8741165" cy="5831678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60298B61-FF50-7F00-2DE3-EC429C7BB33E}"/>
              </a:ext>
            </a:extLst>
          </p:cNvPr>
          <p:cNvSpPr/>
          <p:nvPr/>
        </p:nvSpPr>
        <p:spPr>
          <a:xfrm>
            <a:off x="2022231" y="509954"/>
            <a:ext cx="3728864" cy="732693"/>
          </a:xfrm>
          <a:custGeom>
            <a:avLst/>
            <a:gdLst>
              <a:gd name="connsiteX0" fmla="*/ 0 w 3692770"/>
              <a:gd name="connsiteY0" fmla="*/ 674077 h 674077"/>
              <a:gd name="connsiteX1" fmla="*/ 111370 w 3692770"/>
              <a:gd name="connsiteY1" fmla="*/ 46893 h 674077"/>
              <a:gd name="connsiteX2" fmla="*/ 3692770 w 3692770"/>
              <a:gd name="connsiteY2" fmla="*/ 0 h 674077"/>
              <a:gd name="connsiteX3" fmla="*/ 3546231 w 3692770"/>
              <a:gd name="connsiteY3" fmla="*/ 445477 h 674077"/>
              <a:gd name="connsiteX4" fmla="*/ 0 w 3692770"/>
              <a:gd name="connsiteY4" fmla="*/ 674077 h 674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770" h="674077">
                <a:moveTo>
                  <a:pt x="0" y="674077"/>
                </a:moveTo>
                <a:lnTo>
                  <a:pt x="111370" y="46893"/>
                </a:lnTo>
                <a:lnTo>
                  <a:pt x="3692770" y="0"/>
                </a:lnTo>
                <a:lnTo>
                  <a:pt x="3546231" y="445477"/>
                </a:lnTo>
                <a:lnTo>
                  <a:pt x="0" y="674077"/>
                </a:lnTo>
                <a:close/>
              </a:path>
            </a:pathLst>
          </a:custGeom>
          <a:solidFill>
            <a:srgbClr val="B04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C0067B-22DB-0818-A51C-0A8FDCF8E0DE}"/>
              </a:ext>
            </a:extLst>
          </p:cNvPr>
          <p:cNvSpPr txBox="1"/>
          <p:nvPr/>
        </p:nvSpPr>
        <p:spPr>
          <a:xfrm>
            <a:off x="2183880" y="561353"/>
            <a:ext cx="3261489" cy="32316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r>
              <a:rPr lang="it-IT" sz="1500" b="1">
                <a:solidFill>
                  <a:srgbClr val="FFE066"/>
                </a:solidFill>
                <a:latin typeface="Aptos" panose="020B0004020202020204" pitchFamily="34" charset="0"/>
              </a:rPr>
              <a:t>LOREM IPSUM DOLOR SIT AMET</a:t>
            </a:r>
          </a:p>
        </p:txBody>
      </p:sp>
      <p:pic>
        <p:nvPicPr>
          <p:cNvPr id="9" name="Immagine 8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0BED6A4C-771C-8173-1B70-3AE415B08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:a16="http://schemas.microsoft.com/office/drawing/2014/main" id="{D8F527A4-4DDA-68C7-C815-2C0EF7C414EF}"/>
              </a:ext>
            </a:extLst>
          </p:cNvPr>
          <p:cNvSpPr txBox="1"/>
          <p:nvPr/>
        </p:nvSpPr>
        <p:spPr>
          <a:xfrm>
            <a:off x="1955928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  <a:latin typeface="+mj-lt"/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  <a:latin typeface="+mj-lt"/>
              </a:rPr>
              <a:t>DIALOGUE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9C5650E-ACB6-59C5-BA16-1D1084BD2A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89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A0FD63-9818-2293-664D-1AFEFDA22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4775F7-2E30-2FFA-8282-B304C6DCBA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Gruppo 3">
            <a:extLst>
              <a:ext uri="{FF2B5EF4-FFF2-40B4-BE49-F238E27FC236}">
                <a16:creationId xmlns:a16="http://schemas.microsoft.com/office/drawing/2014/main" id="{F737E5DC-7694-EE99-D1AB-4D69E3BB70CE}"/>
              </a:ext>
            </a:extLst>
          </p:cNvPr>
          <p:cNvGrpSpPr/>
          <p:nvPr/>
        </p:nvGrpSpPr>
        <p:grpSpPr>
          <a:xfrm>
            <a:off x="1711037" y="463138"/>
            <a:ext cx="8775424" cy="5854534"/>
            <a:chOff x="1711037" y="463138"/>
            <a:chExt cx="8775424" cy="5854534"/>
          </a:xfrm>
        </p:grpSpPr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BA33D89E-E2DB-202B-0E63-A8FE53031630}"/>
                </a:ext>
              </a:extLst>
            </p:cNvPr>
            <p:cNvSpPr/>
            <p:nvPr/>
          </p:nvSpPr>
          <p:spPr>
            <a:xfrm>
              <a:off x="2022231" y="509954"/>
              <a:ext cx="3728864" cy="732693"/>
            </a:xfrm>
            <a:custGeom>
              <a:avLst/>
              <a:gdLst>
                <a:gd name="connsiteX0" fmla="*/ 0 w 3692770"/>
                <a:gd name="connsiteY0" fmla="*/ 674077 h 674077"/>
                <a:gd name="connsiteX1" fmla="*/ 111370 w 3692770"/>
                <a:gd name="connsiteY1" fmla="*/ 46893 h 674077"/>
                <a:gd name="connsiteX2" fmla="*/ 3692770 w 3692770"/>
                <a:gd name="connsiteY2" fmla="*/ 0 h 674077"/>
                <a:gd name="connsiteX3" fmla="*/ 3546231 w 3692770"/>
                <a:gd name="connsiteY3" fmla="*/ 445477 h 674077"/>
                <a:gd name="connsiteX4" fmla="*/ 0 w 3692770"/>
                <a:gd name="connsiteY4" fmla="*/ 674077 h 674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2770" h="674077">
                  <a:moveTo>
                    <a:pt x="0" y="674077"/>
                  </a:moveTo>
                  <a:lnTo>
                    <a:pt x="111370" y="46893"/>
                  </a:lnTo>
                  <a:lnTo>
                    <a:pt x="3692770" y="0"/>
                  </a:lnTo>
                  <a:lnTo>
                    <a:pt x="3546231" y="445477"/>
                  </a:lnTo>
                  <a:lnTo>
                    <a:pt x="0" y="674077"/>
                  </a:lnTo>
                  <a:close/>
                </a:path>
              </a:pathLst>
            </a:custGeom>
            <a:solidFill>
              <a:srgbClr val="B047E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680B7D6E-0761-5BE7-7CFE-1631BFD8E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11037" y="463138"/>
              <a:ext cx="8775424" cy="5854534"/>
            </a:xfrm>
            <a:prstGeom prst="rect">
              <a:avLst/>
            </a:prstGeom>
          </p:spPr>
        </p:pic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54154AB3-A79F-AB27-4672-1EFDABF16D90}"/>
                </a:ext>
              </a:extLst>
            </p:cNvPr>
            <p:cNvSpPr txBox="1"/>
            <p:nvPr/>
          </p:nvSpPr>
          <p:spPr>
            <a:xfrm>
              <a:off x="2183880" y="561353"/>
              <a:ext cx="3261489" cy="323165"/>
            </a:xfrm>
            <a:prstGeom prst="rect">
              <a:avLst/>
            </a:prstGeom>
            <a:noFill/>
            <a:scene3d>
              <a:camera prst="orthographicFront">
                <a:rot lat="0" lon="0" rev="108000"/>
              </a:camera>
              <a:lightRig rig="threePt" dir="t"/>
            </a:scene3d>
          </p:spPr>
          <p:txBody>
            <a:bodyPr wrap="square" rtlCol="0" anchor="b" anchorCtr="0">
              <a:spAutoFit/>
            </a:bodyPr>
            <a:lstStyle/>
            <a:p>
              <a:r>
                <a:rPr lang="it-IT" sz="1500" b="1">
                  <a:solidFill>
                    <a:srgbClr val="FFE066"/>
                  </a:solidFill>
                  <a:latin typeface="Aptos" panose="020B0004020202020204" pitchFamily="34" charset="0"/>
                </a:rPr>
                <a:t>LOREM IPSUM DOLOR SIT AMET</a:t>
              </a:r>
            </a:p>
          </p:txBody>
        </p:sp>
      </p:grpSp>
      <p:sp>
        <p:nvSpPr>
          <p:cNvPr id="11" name="TextBox 7">
            <a:extLst>
              <a:ext uri="{FF2B5EF4-FFF2-40B4-BE49-F238E27FC236}">
                <a16:creationId xmlns:a16="http://schemas.microsoft.com/office/drawing/2014/main" id="{9D1A6432-D406-A69D-3968-6951C518FEC9}"/>
              </a:ext>
            </a:extLst>
          </p:cNvPr>
          <p:cNvSpPr txBox="1"/>
          <p:nvPr/>
        </p:nvSpPr>
        <p:spPr>
          <a:xfrm>
            <a:off x="1944053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DIALOGUE</a:t>
            </a:r>
          </a:p>
        </p:txBody>
      </p:sp>
      <p:pic>
        <p:nvPicPr>
          <p:cNvPr id="14" name="Immagine 13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B0CB13FF-1D67-6FF8-2391-518390C1FB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  <a:effectLst>
            <a:outerShdw blurRad="81983" dist="31417" dir="3022825" sx="99000" sy="99000" algn="tl" rotWithShape="0">
              <a:prstClr val="black"/>
            </a:outerShdw>
          </a:effectLst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93EDC024-D63B-1656-01FB-0B03F058EE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13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D48D9-3488-B748-B765-CE71DC465D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3CA3233-3601-C0D3-D96E-10B2E9C0B2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1FEE0A0-4F72-ECFC-0D11-C1A1D65D2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286" y="463505"/>
            <a:ext cx="8774876" cy="5854168"/>
          </a:xfrm>
          <a:prstGeom prst="rect">
            <a:avLst/>
          </a:prstGeom>
        </p:spPr>
      </p:pic>
      <p:sp>
        <p:nvSpPr>
          <p:cNvPr id="11" name="Freeform 11">
            <a:extLst>
              <a:ext uri="{FF2B5EF4-FFF2-40B4-BE49-F238E27FC236}">
                <a16:creationId xmlns:a16="http://schemas.microsoft.com/office/drawing/2014/main" id="{892D0AA4-E327-8C66-D84A-43EEC5924B79}"/>
              </a:ext>
            </a:extLst>
          </p:cNvPr>
          <p:cNvSpPr/>
          <p:nvPr/>
        </p:nvSpPr>
        <p:spPr>
          <a:xfrm>
            <a:off x="2022231" y="509954"/>
            <a:ext cx="3728864" cy="732693"/>
          </a:xfrm>
          <a:custGeom>
            <a:avLst/>
            <a:gdLst>
              <a:gd name="connsiteX0" fmla="*/ 0 w 3692770"/>
              <a:gd name="connsiteY0" fmla="*/ 674077 h 674077"/>
              <a:gd name="connsiteX1" fmla="*/ 111370 w 3692770"/>
              <a:gd name="connsiteY1" fmla="*/ 46893 h 674077"/>
              <a:gd name="connsiteX2" fmla="*/ 3692770 w 3692770"/>
              <a:gd name="connsiteY2" fmla="*/ 0 h 674077"/>
              <a:gd name="connsiteX3" fmla="*/ 3546231 w 3692770"/>
              <a:gd name="connsiteY3" fmla="*/ 445477 h 674077"/>
              <a:gd name="connsiteX4" fmla="*/ 0 w 3692770"/>
              <a:gd name="connsiteY4" fmla="*/ 674077 h 674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770" h="674077">
                <a:moveTo>
                  <a:pt x="0" y="674077"/>
                </a:moveTo>
                <a:lnTo>
                  <a:pt x="111370" y="46893"/>
                </a:lnTo>
                <a:lnTo>
                  <a:pt x="3692770" y="0"/>
                </a:lnTo>
                <a:lnTo>
                  <a:pt x="3546231" y="445477"/>
                </a:lnTo>
                <a:lnTo>
                  <a:pt x="0" y="674077"/>
                </a:lnTo>
                <a:close/>
              </a:path>
            </a:pathLst>
          </a:custGeom>
          <a:solidFill>
            <a:srgbClr val="B04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72FF3CA9-9F92-516B-FFDF-4C38599698F6}"/>
              </a:ext>
            </a:extLst>
          </p:cNvPr>
          <p:cNvSpPr txBox="1"/>
          <p:nvPr/>
        </p:nvSpPr>
        <p:spPr>
          <a:xfrm>
            <a:off x="2183880" y="561353"/>
            <a:ext cx="3261489" cy="32316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r>
              <a:rPr lang="it-IT" sz="1500" b="1">
                <a:solidFill>
                  <a:srgbClr val="FFE066"/>
                </a:solidFill>
                <a:latin typeface="Aptos" panose="020B0004020202020204" pitchFamily="34" charset="0"/>
              </a:rPr>
              <a:t>LOREM IPSUM DOLOR SIT AMET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86D9F586-1435-2047-ACB3-6C1B08C44677}"/>
              </a:ext>
            </a:extLst>
          </p:cNvPr>
          <p:cNvSpPr txBox="1"/>
          <p:nvPr/>
        </p:nvSpPr>
        <p:spPr>
          <a:xfrm>
            <a:off x="1932177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DIALOGUE</a:t>
            </a:r>
          </a:p>
        </p:txBody>
      </p:sp>
      <p:pic>
        <p:nvPicPr>
          <p:cNvPr id="15" name="Immagine 14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11A99565-7635-D586-4531-C26556759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  <a:effectLst>
            <a:outerShdw blurRad="81983" dist="31417" dir="3022825" sx="99000" sy="99000" algn="tl" rotWithShape="0">
              <a:prstClr val="black"/>
            </a:outerShdw>
          </a:effectLst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8B024049-3424-5A44-733B-830D526D90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43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CA1F4E7-D5C7-BA1F-905A-B5EC29B676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57937B1-2048-98D3-1FBA-30F150601B7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777" y="2470"/>
            <a:ext cx="12178835" cy="685553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5BDC4B5-21C7-92EB-2BC6-598C614AC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1037" y="463138"/>
            <a:ext cx="8775424" cy="5854534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A14680C8-3CB5-5040-EA86-8412A2D3F509}"/>
              </a:ext>
            </a:extLst>
          </p:cNvPr>
          <p:cNvSpPr/>
          <p:nvPr/>
        </p:nvSpPr>
        <p:spPr>
          <a:xfrm>
            <a:off x="2022231" y="509954"/>
            <a:ext cx="3728864" cy="732693"/>
          </a:xfrm>
          <a:custGeom>
            <a:avLst/>
            <a:gdLst>
              <a:gd name="connsiteX0" fmla="*/ 0 w 3692770"/>
              <a:gd name="connsiteY0" fmla="*/ 674077 h 674077"/>
              <a:gd name="connsiteX1" fmla="*/ 111370 w 3692770"/>
              <a:gd name="connsiteY1" fmla="*/ 46893 h 674077"/>
              <a:gd name="connsiteX2" fmla="*/ 3692770 w 3692770"/>
              <a:gd name="connsiteY2" fmla="*/ 0 h 674077"/>
              <a:gd name="connsiteX3" fmla="*/ 3546231 w 3692770"/>
              <a:gd name="connsiteY3" fmla="*/ 445477 h 674077"/>
              <a:gd name="connsiteX4" fmla="*/ 0 w 3692770"/>
              <a:gd name="connsiteY4" fmla="*/ 674077 h 674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770" h="674077">
                <a:moveTo>
                  <a:pt x="0" y="674077"/>
                </a:moveTo>
                <a:lnTo>
                  <a:pt x="111370" y="46893"/>
                </a:lnTo>
                <a:lnTo>
                  <a:pt x="3692770" y="0"/>
                </a:lnTo>
                <a:lnTo>
                  <a:pt x="3546231" y="445477"/>
                </a:lnTo>
                <a:lnTo>
                  <a:pt x="0" y="674077"/>
                </a:lnTo>
                <a:close/>
              </a:path>
            </a:pathLst>
          </a:custGeom>
          <a:solidFill>
            <a:srgbClr val="B04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3D195B-3B94-DB9C-94A6-8F65670DD064}"/>
              </a:ext>
            </a:extLst>
          </p:cNvPr>
          <p:cNvSpPr txBox="1"/>
          <p:nvPr/>
        </p:nvSpPr>
        <p:spPr>
          <a:xfrm>
            <a:off x="2183880" y="561353"/>
            <a:ext cx="3261489" cy="32316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r>
              <a:rPr lang="it-IT" sz="1500" b="1">
                <a:solidFill>
                  <a:srgbClr val="FFE066"/>
                </a:solidFill>
                <a:latin typeface="Aptos" panose="020B0004020202020204" pitchFamily="34" charset="0"/>
              </a:rPr>
              <a:t>LOREM IPSUM DOLOR SIT AMET</a:t>
            </a:r>
          </a:p>
        </p:txBody>
      </p:sp>
      <p:sp>
        <p:nvSpPr>
          <p:cNvPr id="3" name="TextBox 7">
            <a:extLst>
              <a:ext uri="{FF2B5EF4-FFF2-40B4-BE49-F238E27FC236}">
                <a16:creationId xmlns:a16="http://schemas.microsoft.com/office/drawing/2014/main" id="{DCAC84B1-5B15-24B0-4C0D-2A8FE3886DB1}"/>
              </a:ext>
            </a:extLst>
          </p:cNvPr>
          <p:cNvSpPr txBox="1"/>
          <p:nvPr/>
        </p:nvSpPr>
        <p:spPr>
          <a:xfrm>
            <a:off x="1944053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DIALOGUE</a:t>
            </a:r>
          </a:p>
        </p:txBody>
      </p:sp>
      <p:pic>
        <p:nvPicPr>
          <p:cNvPr id="6" name="Immagine 5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C7BE4E73-D07A-6B17-297A-6969ACC049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  <a:effectLst>
            <a:outerShdw blurRad="81983" dist="31417" dir="3022825" sx="99000" sy="99000" algn="tl" rotWithShape="0">
              <a:prstClr val="black"/>
            </a:outerShdw>
          </a:effec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C7EF740-EB10-F468-0A64-C2943F5197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353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9D9DBB-609B-612D-E902-A350850A6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9E37977-3AD7-A43C-AC61-0F3A319643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3BEB33F3-0B00-E9D3-E42C-CEF9379E3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910" y="451262"/>
            <a:ext cx="8741165" cy="5831678"/>
          </a:xfrm>
          <a:prstGeom prst="rect">
            <a:avLst/>
          </a:prstGeom>
        </p:spPr>
      </p:pic>
      <p:sp>
        <p:nvSpPr>
          <p:cNvPr id="13" name="Freeform 11">
            <a:extLst>
              <a:ext uri="{FF2B5EF4-FFF2-40B4-BE49-F238E27FC236}">
                <a16:creationId xmlns:a16="http://schemas.microsoft.com/office/drawing/2014/main" id="{ED86200D-98CB-9084-15BF-722689AD4E42}"/>
              </a:ext>
            </a:extLst>
          </p:cNvPr>
          <p:cNvSpPr/>
          <p:nvPr/>
        </p:nvSpPr>
        <p:spPr>
          <a:xfrm>
            <a:off x="2022231" y="509954"/>
            <a:ext cx="3728864" cy="732693"/>
          </a:xfrm>
          <a:custGeom>
            <a:avLst/>
            <a:gdLst>
              <a:gd name="connsiteX0" fmla="*/ 0 w 3692770"/>
              <a:gd name="connsiteY0" fmla="*/ 674077 h 674077"/>
              <a:gd name="connsiteX1" fmla="*/ 111370 w 3692770"/>
              <a:gd name="connsiteY1" fmla="*/ 46893 h 674077"/>
              <a:gd name="connsiteX2" fmla="*/ 3692770 w 3692770"/>
              <a:gd name="connsiteY2" fmla="*/ 0 h 674077"/>
              <a:gd name="connsiteX3" fmla="*/ 3546231 w 3692770"/>
              <a:gd name="connsiteY3" fmla="*/ 445477 h 674077"/>
              <a:gd name="connsiteX4" fmla="*/ 0 w 3692770"/>
              <a:gd name="connsiteY4" fmla="*/ 674077 h 674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770" h="674077">
                <a:moveTo>
                  <a:pt x="0" y="674077"/>
                </a:moveTo>
                <a:lnTo>
                  <a:pt x="111370" y="46893"/>
                </a:lnTo>
                <a:lnTo>
                  <a:pt x="3692770" y="0"/>
                </a:lnTo>
                <a:lnTo>
                  <a:pt x="3546231" y="445477"/>
                </a:lnTo>
                <a:lnTo>
                  <a:pt x="0" y="674077"/>
                </a:lnTo>
                <a:close/>
              </a:path>
            </a:pathLst>
          </a:custGeom>
          <a:solidFill>
            <a:srgbClr val="B04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1D82FA2B-574F-A877-968A-2A63A75FD662}"/>
              </a:ext>
            </a:extLst>
          </p:cNvPr>
          <p:cNvSpPr txBox="1"/>
          <p:nvPr/>
        </p:nvSpPr>
        <p:spPr>
          <a:xfrm>
            <a:off x="2183880" y="561353"/>
            <a:ext cx="3261489" cy="32316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r>
              <a:rPr lang="it-IT" sz="1500" b="1">
                <a:solidFill>
                  <a:srgbClr val="FFE066"/>
                </a:solidFill>
                <a:latin typeface="Aptos" panose="020B0004020202020204" pitchFamily="34" charset="0"/>
              </a:rPr>
              <a:t>LOREM IPSUM DOLOR SIT AMET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45AF0CD4-1D46-488E-8B91-A5CFE09C34F5}"/>
              </a:ext>
            </a:extLst>
          </p:cNvPr>
          <p:cNvSpPr txBox="1"/>
          <p:nvPr/>
        </p:nvSpPr>
        <p:spPr>
          <a:xfrm>
            <a:off x="1944053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DIALOGUE</a:t>
            </a:r>
          </a:p>
        </p:txBody>
      </p:sp>
      <p:pic>
        <p:nvPicPr>
          <p:cNvPr id="17" name="Immagine 16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C26C7896-317E-5A88-C144-362F0BC3AC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  <a:effectLst>
            <a:outerShdw blurRad="81983" dist="31417" dir="3022825" sx="99000" sy="99000" algn="tl" rotWithShape="0">
              <a:prstClr val="black"/>
            </a:outerShdw>
          </a:effectLst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6B9DD57F-6B7F-AE72-F8D9-45322BBB89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916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03CAE-DE2A-7460-9D6D-B526ED386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BC74184-0741-A8FF-93CE-E4516BE744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77DC6E86-865B-AD06-9B9B-F7939D1A3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286" y="463505"/>
            <a:ext cx="8774876" cy="5854168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82578AF4-FB56-9DB2-0DBB-CCCF1D1DCC72}"/>
              </a:ext>
            </a:extLst>
          </p:cNvPr>
          <p:cNvSpPr/>
          <p:nvPr/>
        </p:nvSpPr>
        <p:spPr>
          <a:xfrm>
            <a:off x="2022231" y="509954"/>
            <a:ext cx="3728864" cy="732693"/>
          </a:xfrm>
          <a:custGeom>
            <a:avLst/>
            <a:gdLst>
              <a:gd name="connsiteX0" fmla="*/ 0 w 3692770"/>
              <a:gd name="connsiteY0" fmla="*/ 674077 h 674077"/>
              <a:gd name="connsiteX1" fmla="*/ 111370 w 3692770"/>
              <a:gd name="connsiteY1" fmla="*/ 46893 h 674077"/>
              <a:gd name="connsiteX2" fmla="*/ 3692770 w 3692770"/>
              <a:gd name="connsiteY2" fmla="*/ 0 h 674077"/>
              <a:gd name="connsiteX3" fmla="*/ 3546231 w 3692770"/>
              <a:gd name="connsiteY3" fmla="*/ 445477 h 674077"/>
              <a:gd name="connsiteX4" fmla="*/ 0 w 3692770"/>
              <a:gd name="connsiteY4" fmla="*/ 674077 h 674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770" h="674077">
                <a:moveTo>
                  <a:pt x="0" y="674077"/>
                </a:moveTo>
                <a:lnTo>
                  <a:pt x="111370" y="46893"/>
                </a:lnTo>
                <a:lnTo>
                  <a:pt x="3692770" y="0"/>
                </a:lnTo>
                <a:lnTo>
                  <a:pt x="3546231" y="445477"/>
                </a:lnTo>
                <a:lnTo>
                  <a:pt x="0" y="674077"/>
                </a:lnTo>
                <a:close/>
              </a:path>
            </a:pathLst>
          </a:custGeom>
          <a:solidFill>
            <a:srgbClr val="B04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AE76EE-F95A-CDCD-3713-91E8DE4CDA15}"/>
              </a:ext>
            </a:extLst>
          </p:cNvPr>
          <p:cNvSpPr txBox="1"/>
          <p:nvPr/>
        </p:nvSpPr>
        <p:spPr>
          <a:xfrm>
            <a:off x="2183880" y="561353"/>
            <a:ext cx="3261489" cy="32316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r>
              <a:rPr lang="it-IT" sz="1500" b="1">
                <a:solidFill>
                  <a:srgbClr val="FFE066"/>
                </a:solidFill>
                <a:latin typeface="Aptos" panose="020B0004020202020204" pitchFamily="34" charset="0"/>
              </a:rPr>
              <a:t>LOREM IPSUM DOLOR SIT AMET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CA58C083-A07B-68CA-FADF-6E77CD348A2D}"/>
              </a:ext>
            </a:extLst>
          </p:cNvPr>
          <p:cNvSpPr txBox="1"/>
          <p:nvPr/>
        </p:nvSpPr>
        <p:spPr>
          <a:xfrm>
            <a:off x="1944053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DIALOGUE</a:t>
            </a:r>
          </a:p>
        </p:txBody>
      </p:sp>
      <p:pic>
        <p:nvPicPr>
          <p:cNvPr id="10" name="Immagine 9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5502F256-A162-5364-89B4-1E657E78C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  <a:effectLst>
            <a:outerShdw blurRad="81983" dist="31417" dir="3022825" sx="99000" sy="99000" algn="tl" rotWithShape="0">
              <a:prstClr val="black"/>
            </a:outerShdw>
          </a:effectLst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CDD30ED6-D34C-CAA1-4DDF-B48C5DA86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90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A16BD3-4021-50EC-28B1-1C7CBBCCF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BFF246-7F4C-6B1F-3FFF-F7DFF9FA10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2C196004-39F5-7B21-9096-A1852762D1D5}"/>
              </a:ext>
            </a:extLst>
          </p:cNvPr>
          <p:cNvGrpSpPr/>
          <p:nvPr/>
        </p:nvGrpSpPr>
        <p:grpSpPr>
          <a:xfrm>
            <a:off x="1711037" y="463138"/>
            <a:ext cx="8775424" cy="5854534"/>
            <a:chOff x="1711037" y="463138"/>
            <a:chExt cx="8775424" cy="585453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4DC00FA0-7351-C9DC-9BE8-D1BCF9123BA7}"/>
                </a:ext>
              </a:extLst>
            </p:cNvPr>
            <p:cNvSpPr/>
            <p:nvPr/>
          </p:nvSpPr>
          <p:spPr>
            <a:xfrm>
              <a:off x="2022231" y="509954"/>
              <a:ext cx="3728864" cy="732693"/>
            </a:xfrm>
            <a:custGeom>
              <a:avLst/>
              <a:gdLst>
                <a:gd name="connsiteX0" fmla="*/ 0 w 3692770"/>
                <a:gd name="connsiteY0" fmla="*/ 674077 h 674077"/>
                <a:gd name="connsiteX1" fmla="*/ 111370 w 3692770"/>
                <a:gd name="connsiteY1" fmla="*/ 46893 h 674077"/>
                <a:gd name="connsiteX2" fmla="*/ 3692770 w 3692770"/>
                <a:gd name="connsiteY2" fmla="*/ 0 h 674077"/>
                <a:gd name="connsiteX3" fmla="*/ 3546231 w 3692770"/>
                <a:gd name="connsiteY3" fmla="*/ 445477 h 674077"/>
                <a:gd name="connsiteX4" fmla="*/ 0 w 3692770"/>
                <a:gd name="connsiteY4" fmla="*/ 674077 h 674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2770" h="674077">
                  <a:moveTo>
                    <a:pt x="0" y="674077"/>
                  </a:moveTo>
                  <a:lnTo>
                    <a:pt x="111370" y="46893"/>
                  </a:lnTo>
                  <a:lnTo>
                    <a:pt x="3692770" y="0"/>
                  </a:lnTo>
                  <a:lnTo>
                    <a:pt x="3546231" y="445477"/>
                  </a:lnTo>
                  <a:lnTo>
                    <a:pt x="0" y="674077"/>
                  </a:lnTo>
                  <a:close/>
                </a:path>
              </a:pathLst>
            </a:custGeom>
            <a:solidFill>
              <a:srgbClr val="B047E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AEFCFE2E-893F-6E5F-8AD8-690D9CD99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1037" y="463138"/>
              <a:ext cx="8775424" cy="585453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C375D7D-9F1D-C037-5A80-B8B47FB4223B}"/>
                </a:ext>
              </a:extLst>
            </p:cNvPr>
            <p:cNvSpPr txBox="1"/>
            <p:nvPr/>
          </p:nvSpPr>
          <p:spPr>
            <a:xfrm>
              <a:off x="2183880" y="561353"/>
              <a:ext cx="3261489" cy="323165"/>
            </a:xfrm>
            <a:prstGeom prst="rect">
              <a:avLst/>
            </a:prstGeom>
            <a:noFill/>
            <a:scene3d>
              <a:camera prst="orthographicFront">
                <a:rot lat="0" lon="0" rev="108000"/>
              </a:camera>
              <a:lightRig rig="threePt" dir="t"/>
            </a:scene3d>
          </p:spPr>
          <p:txBody>
            <a:bodyPr wrap="square" rtlCol="0" anchor="b" anchorCtr="0">
              <a:spAutoFit/>
            </a:bodyPr>
            <a:lstStyle/>
            <a:p>
              <a:r>
                <a:rPr lang="it-IT" sz="1500" b="1">
                  <a:solidFill>
                    <a:srgbClr val="FFE066"/>
                  </a:solidFill>
                  <a:latin typeface="Aptos" panose="020B0004020202020204" pitchFamily="34" charset="0"/>
                </a:rPr>
                <a:t>LOREM IPSUM DOLOR SIT AMET</a:t>
              </a:r>
            </a:p>
          </p:txBody>
        </p:sp>
      </p:grpSp>
      <p:sp>
        <p:nvSpPr>
          <p:cNvPr id="11" name="TextBox 7">
            <a:extLst>
              <a:ext uri="{FF2B5EF4-FFF2-40B4-BE49-F238E27FC236}">
                <a16:creationId xmlns:a16="http://schemas.microsoft.com/office/drawing/2014/main" id="{2F962CB3-A0BA-BC51-10CD-FB573F704F7D}"/>
              </a:ext>
            </a:extLst>
          </p:cNvPr>
          <p:cNvSpPr txBox="1"/>
          <p:nvPr/>
        </p:nvSpPr>
        <p:spPr>
          <a:xfrm>
            <a:off x="1944053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DIALOGUE</a:t>
            </a:r>
          </a:p>
        </p:txBody>
      </p:sp>
      <p:pic>
        <p:nvPicPr>
          <p:cNvPr id="13" name="Immagine 12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5A61F339-BDA7-07BD-2049-E927B42B17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  <a:effectLst>
            <a:outerShdw blurRad="81983" dist="31417" dir="3022825" sx="99000" sy="99000" algn="tl" rotWithShape="0">
              <a:prstClr val="black"/>
            </a:outerShdw>
          </a:effectLst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A871F82A-A9B4-41B1-D065-0478D4B868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7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8E8C1-11F8-7A08-4A53-9859794E6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CD97413-3888-34C3-961A-8CFFDA03CB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B9EDD596-4A5B-5ACD-47DA-8403B92DA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910" y="451262"/>
            <a:ext cx="8741165" cy="5831678"/>
          </a:xfrm>
          <a:prstGeom prst="rect">
            <a:avLst/>
          </a:prstGeom>
        </p:spPr>
      </p:pic>
      <p:sp>
        <p:nvSpPr>
          <p:cNvPr id="5" name="Freeform 11">
            <a:extLst>
              <a:ext uri="{FF2B5EF4-FFF2-40B4-BE49-F238E27FC236}">
                <a16:creationId xmlns:a16="http://schemas.microsoft.com/office/drawing/2014/main" id="{F48A9DB2-6D86-9625-AC8D-2155BB109F56}"/>
              </a:ext>
            </a:extLst>
          </p:cNvPr>
          <p:cNvSpPr/>
          <p:nvPr/>
        </p:nvSpPr>
        <p:spPr>
          <a:xfrm>
            <a:off x="2022231" y="509954"/>
            <a:ext cx="3728864" cy="732693"/>
          </a:xfrm>
          <a:custGeom>
            <a:avLst/>
            <a:gdLst>
              <a:gd name="connsiteX0" fmla="*/ 0 w 3692770"/>
              <a:gd name="connsiteY0" fmla="*/ 674077 h 674077"/>
              <a:gd name="connsiteX1" fmla="*/ 111370 w 3692770"/>
              <a:gd name="connsiteY1" fmla="*/ 46893 h 674077"/>
              <a:gd name="connsiteX2" fmla="*/ 3692770 w 3692770"/>
              <a:gd name="connsiteY2" fmla="*/ 0 h 674077"/>
              <a:gd name="connsiteX3" fmla="*/ 3546231 w 3692770"/>
              <a:gd name="connsiteY3" fmla="*/ 445477 h 674077"/>
              <a:gd name="connsiteX4" fmla="*/ 0 w 3692770"/>
              <a:gd name="connsiteY4" fmla="*/ 674077 h 674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770" h="674077">
                <a:moveTo>
                  <a:pt x="0" y="674077"/>
                </a:moveTo>
                <a:lnTo>
                  <a:pt x="111370" y="46893"/>
                </a:lnTo>
                <a:lnTo>
                  <a:pt x="3692770" y="0"/>
                </a:lnTo>
                <a:lnTo>
                  <a:pt x="3546231" y="445477"/>
                </a:lnTo>
                <a:lnTo>
                  <a:pt x="0" y="674077"/>
                </a:lnTo>
                <a:close/>
              </a:path>
            </a:pathLst>
          </a:custGeom>
          <a:solidFill>
            <a:srgbClr val="B04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AC50D3ED-799C-A3EE-60F7-F295096BC0F1}"/>
              </a:ext>
            </a:extLst>
          </p:cNvPr>
          <p:cNvSpPr txBox="1"/>
          <p:nvPr/>
        </p:nvSpPr>
        <p:spPr>
          <a:xfrm>
            <a:off x="2183880" y="561353"/>
            <a:ext cx="3261489" cy="32316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r>
              <a:rPr lang="it-IT" sz="1500" b="1">
                <a:solidFill>
                  <a:srgbClr val="FFE066"/>
                </a:solidFill>
                <a:latin typeface="Aptos" panose="020B0004020202020204" pitchFamily="34" charset="0"/>
              </a:rPr>
              <a:t>LOREM IPSUM DOLOR SIT AMET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077E0ADD-2D68-2B54-2B28-6E7B7DA30A91}"/>
              </a:ext>
            </a:extLst>
          </p:cNvPr>
          <p:cNvSpPr txBox="1"/>
          <p:nvPr/>
        </p:nvSpPr>
        <p:spPr>
          <a:xfrm>
            <a:off x="1944053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DIALOGUE</a:t>
            </a:r>
          </a:p>
        </p:txBody>
      </p:sp>
      <p:pic>
        <p:nvPicPr>
          <p:cNvPr id="11" name="Immagine 10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7D083F72-8441-D6EA-F8D0-E4134DE484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  <a:effectLst>
            <a:outerShdw blurRad="81983" dist="31417" dir="3022825" sx="99000" sy="99000" algn="tl" rotWithShape="0">
              <a:prstClr val="black"/>
            </a:outerShdw>
          </a:effectLst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F9EA393D-8095-FD19-CDB6-43BB9C66E9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304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EA26C-57B0-87DA-A945-ED5A2EE98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DE4D32-B642-3075-1CBD-43F2B33E49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96A21A84-C8F7-DD17-B7FB-C4F9CD66C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286" y="463505"/>
            <a:ext cx="8774876" cy="5854168"/>
          </a:xfrm>
          <a:prstGeom prst="rect">
            <a:avLst/>
          </a:prstGeom>
        </p:spPr>
      </p:pic>
      <p:sp>
        <p:nvSpPr>
          <p:cNvPr id="5" name="Freeform 11">
            <a:extLst>
              <a:ext uri="{FF2B5EF4-FFF2-40B4-BE49-F238E27FC236}">
                <a16:creationId xmlns:a16="http://schemas.microsoft.com/office/drawing/2014/main" id="{83538C75-697C-9AEB-A9D8-6AD5C17E643C}"/>
              </a:ext>
            </a:extLst>
          </p:cNvPr>
          <p:cNvSpPr/>
          <p:nvPr/>
        </p:nvSpPr>
        <p:spPr>
          <a:xfrm>
            <a:off x="2022231" y="509954"/>
            <a:ext cx="3728864" cy="732693"/>
          </a:xfrm>
          <a:custGeom>
            <a:avLst/>
            <a:gdLst>
              <a:gd name="connsiteX0" fmla="*/ 0 w 3692770"/>
              <a:gd name="connsiteY0" fmla="*/ 674077 h 674077"/>
              <a:gd name="connsiteX1" fmla="*/ 111370 w 3692770"/>
              <a:gd name="connsiteY1" fmla="*/ 46893 h 674077"/>
              <a:gd name="connsiteX2" fmla="*/ 3692770 w 3692770"/>
              <a:gd name="connsiteY2" fmla="*/ 0 h 674077"/>
              <a:gd name="connsiteX3" fmla="*/ 3546231 w 3692770"/>
              <a:gd name="connsiteY3" fmla="*/ 445477 h 674077"/>
              <a:gd name="connsiteX4" fmla="*/ 0 w 3692770"/>
              <a:gd name="connsiteY4" fmla="*/ 674077 h 674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770" h="674077">
                <a:moveTo>
                  <a:pt x="0" y="674077"/>
                </a:moveTo>
                <a:lnTo>
                  <a:pt x="111370" y="46893"/>
                </a:lnTo>
                <a:lnTo>
                  <a:pt x="3692770" y="0"/>
                </a:lnTo>
                <a:lnTo>
                  <a:pt x="3546231" y="445477"/>
                </a:lnTo>
                <a:lnTo>
                  <a:pt x="0" y="674077"/>
                </a:lnTo>
                <a:close/>
              </a:path>
            </a:pathLst>
          </a:custGeom>
          <a:solidFill>
            <a:srgbClr val="B04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328E5462-1E79-5150-5163-9B702FFD582E}"/>
              </a:ext>
            </a:extLst>
          </p:cNvPr>
          <p:cNvSpPr txBox="1"/>
          <p:nvPr/>
        </p:nvSpPr>
        <p:spPr>
          <a:xfrm>
            <a:off x="2183880" y="561353"/>
            <a:ext cx="3261489" cy="32316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r>
              <a:rPr lang="it-IT" sz="1500" b="1">
                <a:solidFill>
                  <a:srgbClr val="FFE066"/>
                </a:solidFill>
                <a:latin typeface="Aptos" panose="020B0004020202020204" pitchFamily="34" charset="0"/>
              </a:rPr>
              <a:t>LOREM IPSUM DOLOR SIT AMET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EA908571-591B-B1B0-21C0-AA0F40849581}"/>
              </a:ext>
            </a:extLst>
          </p:cNvPr>
          <p:cNvSpPr txBox="1"/>
          <p:nvPr/>
        </p:nvSpPr>
        <p:spPr>
          <a:xfrm>
            <a:off x="1944053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DIALOGUE</a:t>
            </a:r>
          </a:p>
        </p:txBody>
      </p:sp>
      <p:pic>
        <p:nvPicPr>
          <p:cNvPr id="11" name="Immagine 10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CED25542-02BC-C7DD-DA6A-4361BA28E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  <a:effectLst>
            <a:outerShdw blurRad="81983" dist="31417" dir="3022825" sx="99000" sy="99000" algn="tl" rotWithShape="0">
              <a:prstClr val="black"/>
            </a:outerShdw>
          </a:effectLst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324C8595-9B26-86D1-6523-796AE159F1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82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60E87C-24DD-8222-4353-979E888D7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56DC1C-B3CD-66EB-AF63-613DBC278F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Gruppo 3">
            <a:extLst>
              <a:ext uri="{FF2B5EF4-FFF2-40B4-BE49-F238E27FC236}">
                <a16:creationId xmlns:a16="http://schemas.microsoft.com/office/drawing/2014/main" id="{19B32476-3471-0018-FDC4-CAE8766B368E}"/>
              </a:ext>
            </a:extLst>
          </p:cNvPr>
          <p:cNvGrpSpPr/>
          <p:nvPr/>
        </p:nvGrpSpPr>
        <p:grpSpPr>
          <a:xfrm>
            <a:off x="1711037" y="463138"/>
            <a:ext cx="8775424" cy="5854534"/>
            <a:chOff x="1711037" y="463138"/>
            <a:chExt cx="8775424" cy="5854534"/>
          </a:xfrm>
        </p:grpSpPr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F69BFEBA-BC83-D40C-1F3E-B2FF2BC576A8}"/>
                </a:ext>
              </a:extLst>
            </p:cNvPr>
            <p:cNvSpPr/>
            <p:nvPr/>
          </p:nvSpPr>
          <p:spPr>
            <a:xfrm>
              <a:off x="2022231" y="509954"/>
              <a:ext cx="3728864" cy="732693"/>
            </a:xfrm>
            <a:custGeom>
              <a:avLst/>
              <a:gdLst>
                <a:gd name="connsiteX0" fmla="*/ 0 w 3692770"/>
                <a:gd name="connsiteY0" fmla="*/ 674077 h 674077"/>
                <a:gd name="connsiteX1" fmla="*/ 111370 w 3692770"/>
                <a:gd name="connsiteY1" fmla="*/ 46893 h 674077"/>
                <a:gd name="connsiteX2" fmla="*/ 3692770 w 3692770"/>
                <a:gd name="connsiteY2" fmla="*/ 0 h 674077"/>
                <a:gd name="connsiteX3" fmla="*/ 3546231 w 3692770"/>
                <a:gd name="connsiteY3" fmla="*/ 445477 h 674077"/>
                <a:gd name="connsiteX4" fmla="*/ 0 w 3692770"/>
                <a:gd name="connsiteY4" fmla="*/ 674077 h 674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2770" h="674077">
                  <a:moveTo>
                    <a:pt x="0" y="674077"/>
                  </a:moveTo>
                  <a:lnTo>
                    <a:pt x="111370" y="46893"/>
                  </a:lnTo>
                  <a:lnTo>
                    <a:pt x="3692770" y="0"/>
                  </a:lnTo>
                  <a:lnTo>
                    <a:pt x="3546231" y="445477"/>
                  </a:lnTo>
                  <a:lnTo>
                    <a:pt x="0" y="674077"/>
                  </a:lnTo>
                  <a:close/>
                </a:path>
              </a:pathLst>
            </a:custGeom>
            <a:solidFill>
              <a:srgbClr val="B047E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9DDB7657-7FB9-DA16-636F-CD9E0644B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1037" y="463138"/>
              <a:ext cx="8775424" cy="5854534"/>
            </a:xfrm>
            <a:prstGeom prst="rect">
              <a:avLst/>
            </a:prstGeom>
          </p:spPr>
        </p:pic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0A8EC1E4-3D90-AE2B-0E4C-99E3CA0CD982}"/>
                </a:ext>
              </a:extLst>
            </p:cNvPr>
            <p:cNvSpPr txBox="1"/>
            <p:nvPr/>
          </p:nvSpPr>
          <p:spPr>
            <a:xfrm>
              <a:off x="2183880" y="561353"/>
              <a:ext cx="3261489" cy="323165"/>
            </a:xfrm>
            <a:prstGeom prst="rect">
              <a:avLst/>
            </a:prstGeom>
            <a:noFill/>
            <a:scene3d>
              <a:camera prst="orthographicFront">
                <a:rot lat="0" lon="0" rev="108000"/>
              </a:camera>
              <a:lightRig rig="threePt" dir="t"/>
            </a:scene3d>
          </p:spPr>
          <p:txBody>
            <a:bodyPr wrap="square" rtlCol="0" anchor="b" anchorCtr="0">
              <a:spAutoFit/>
            </a:bodyPr>
            <a:lstStyle/>
            <a:p>
              <a:r>
                <a:rPr lang="it-IT" sz="1500" b="1">
                  <a:solidFill>
                    <a:srgbClr val="FFE066"/>
                  </a:solidFill>
                  <a:latin typeface="Aptos" panose="020B0004020202020204" pitchFamily="34" charset="0"/>
                </a:rPr>
                <a:t>LOREM IPSUM DOLOR SIT AMET</a:t>
              </a:r>
            </a:p>
          </p:txBody>
        </p:sp>
      </p:grpSp>
      <p:sp>
        <p:nvSpPr>
          <p:cNvPr id="11" name="TextBox 7">
            <a:extLst>
              <a:ext uri="{FF2B5EF4-FFF2-40B4-BE49-F238E27FC236}">
                <a16:creationId xmlns:a16="http://schemas.microsoft.com/office/drawing/2014/main" id="{38DC96CE-D022-C68F-CA66-1824B57DE38B}"/>
              </a:ext>
            </a:extLst>
          </p:cNvPr>
          <p:cNvSpPr txBox="1"/>
          <p:nvPr/>
        </p:nvSpPr>
        <p:spPr>
          <a:xfrm>
            <a:off x="1944053" y="914232"/>
            <a:ext cx="4027734" cy="1218475"/>
          </a:xfrm>
          <a:prstGeom prst="rect">
            <a:avLst/>
          </a:prstGeom>
          <a:noFill/>
          <a:scene3d>
            <a:camera prst="orthographicFront">
              <a:rot lat="0" lon="0" rev="108000"/>
            </a:camera>
            <a:lightRig rig="threePt" dir="t"/>
          </a:scene3d>
        </p:spPr>
        <p:txBody>
          <a:bodyPr wrap="square" rtlCol="0" anchor="b" anchorCtr="0">
            <a:spAutoFit/>
          </a:bodyPr>
          <a:lstStyle/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 EU YOUTH</a:t>
            </a:r>
          </a:p>
          <a:p>
            <a:pPr>
              <a:lnSpc>
                <a:spcPts val="4060"/>
              </a:lnSpc>
            </a:pPr>
            <a:r>
              <a:rPr lang="it-IT" sz="5800" b="1" i="1">
                <a:solidFill>
                  <a:schemeClr val="bg1"/>
                </a:solidFill>
                <a:effectLst>
                  <a:outerShdw blurRad="253396" dist="96213" dir="2700000" algn="tl" rotWithShape="0">
                    <a:prstClr val="black"/>
                  </a:outerShdw>
                </a:effectLst>
              </a:rPr>
              <a:t>DIALOGUE</a:t>
            </a:r>
          </a:p>
        </p:txBody>
      </p:sp>
      <p:pic>
        <p:nvPicPr>
          <p:cNvPr id="13" name="Immagine 12" descr="Immagine che contiene Carattere, schermata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A88AB614-B45E-5DCB-87B2-D707FAB686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268" y="6069383"/>
            <a:ext cx="2513681" cy="560017"/>
          </a:xfrm>
          <a:prstGeom prst="rect">
            <a:avLst/>
          </a:prstGeom>
          <a:effectLst>
            <a:outerShdw blurRad="81983" dist="31417" dir="3022825" sx="99000" sy="99000" algn="tl" rotWithShape="0">
              <a:prstClr val="black"/>
            </a:outerShdw>
          </a:effectLst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78B4A00F-1FEA-1FEF-DE11-83BFD585CB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79" y="6164774"/>
            <a:ext cx="2160282" cy="3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15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G EAC - EU Youth Dialogue Visual Template-v2.potx" id="{855B5210-A506-1A41-A349-642CB87DB945}" vid="{15FDBFDF-018D-CB49-8F15-36B30F228E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</TotalTime>
  <Words>92</Words>
  <Application>Microsoft Macintosh PowerPoint</Application>
  <PresentationFormat>Widescreen</PresentationFormat>
  <Paragraphs>32</Paragraphs>
  <Slides>10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3" baseType="lpstr">
      <vt:lpstr>Aptos</vt:lpstr>
      <vt:lpstr>Arial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MdL</dc:creator>
  <cp:lastModifiedBy>Alessandro di Leonardo</cp:lastModifiedBy>
  <cp:revision>6</cp:revision>
  <dcterms:created xsi:type="dcterms:W3CDTF">2025-03-19T11:56:53Z</dcterms:created>
  <dcterms:modified xsi:type="dcterms:W3CDTF">2025-08-27T15:01:24Z</dcterms:modified>
</cp:coreProperties>
</file>